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0" r:id="rId6"/>
    <p:sldId id="258" r:id="rId7"/>
    <p:sldId id="257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A978"/>
    <a:srgbClr val="BE552D"/>
    <a:srgbClr val="B63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8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2116617-28B3-B272-8178-06022067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3" r="8291" b="1759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effectLst>
            <a:softEdge rad="4826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6B1245-69D2-9D57-BB95-943FC872CFCE}"/>
              </a:ext>
            </a:extLst>
          </p:cNvPr>
          <p:cNvSpPr txBox="1"/>
          <p:nvPr/>
        </p:nvSpPr>
        <p:spPr>
          <a:xfrm>
            <a:off x="1955648" y="239225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4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DD29DD-AFC5-00B0-BCCD-AF8737690091}"/>
              </a:ext>
            </a:extLst>
          </p:cNvPr>
          <p:cNvSpPr txBox="1"/>
          <p:nvPr/>
        </p:nvSpPr>
        <p:spPr>
          <a:xfrm>
            <a:off x="1870500" y="1502859"/>
            <a:ext cx="395813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ko-KR" altLang="en-US" sz="36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rgbClr val="BE552D"/>
              </a:solidFill>
              <a:effectLst>
                <a:glow rad="152400"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72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3556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B63A1E">
                    <a:alpha val="9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B63A1E">
                    <a:alpha val="9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F09EE-7EA8-F8A7-30E0-E5917254E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EF40FC57-2BFF-25D7-8C02-ADFA4A05D6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3556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E8232B-7FCC-9E6B-A7F3-BEB034E1F7E5}"/>
              </a:ext>
            </a:extLst>
          </p:cNvPr>
          <p:cNvSpPr txBox="1"/>
          <p:nvPr/>
        </p:nvSpPr>
        <p:spPr>
          <a:xfrm>
            <a:off x="5297204" y="2617294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5ECB18-7C30-32AA-FCF1-F2BC9A391267}"/>
              </a:ext>
            </a:extLst>
          </p:cNvPr>
          <p:cNvSpPr txBox="1"/>
          <p:nvPr/>
        </p:nvSpPr>
        <p:spPr>
          <a:xfrm>
            <a:off x="4116932" y="3270517"/>
            <a:ext cx="39581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en-US" altLang="ko-KR" sz="3600" dirty="0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B63A1E">
                      <a:alpha val="91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B63A1E">
                    <a:alpha val="91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1A5542-559E-C622-DBDD-00496AC93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81A6FF70-0C20-846A-F392-023EA2255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2" y="83525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98456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383CB-B308-6698-A79E-6577F068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BBDF62-C6CA-68BD-6AAF-B9FE16D24FD6}"/>
              </a:ext>
            </a:extLst>
          </p:cNvPr>
          <p:cNvSpPr txBox="1"/>
          <p:nvPr/>
        </p:nvSpPr>
        <p:spPr>
          <a:xfrm>
            <a:off x="1143440" y="2502904"/>
            <a:ext cx="395813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en-US" altLang="ko-KR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280152F8-ED2C-58D1-72A6-B08BF6878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5835"/>
          <a:stretch/>
        </p:blipFill>
        <p:spPr>
          <a:xfrm>
            <a:off x="187076" y="793689"/>
            <a:ext cx="5870864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  <p:pic>
        <p:nvPicPr>
          <p:cNvPr id="2" name="그림 1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3CB9D063-C135-CEF8-7758-C22DC1F21D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2" r="45204" b="17595"/>
          <a:stretch/>
        </p:blipFill>
        <p:spPr>
          <a:xfrm flipH="1">
            <a:off x="6095999" y="0"/>
            <a:ext cx="6096000" cy="6858000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C260511-F2D7-42A9-489E-37566271D8CC}"/>
              </a:ext>
            </a:extLst>
          </p:cNvPr>
          <p:cNvGrpSpPr/>
          <p:nvPr/>
        </p:nvGrpSpPr>
        <p:grpSpPr>
          <a:xfrm>
            <a:off x="1143440" y="3206956"/>
            <a:ext cx="3817425" cy="132080"/>
            <a:chOff x="1143440" y="3144750"/>
            <a:chExt cx="3817425" cy="13208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E10B4B-2570-6CE4-5209-FC1ECDA5614E}"/>
                </a:ext>
              </a:extLst>
            </p:cNvPr>
            <p:cNvCxnSpPr>
              <a:cxnSpLocks/>
            </p:cNvCxnSpPr>
            <p:nvPr/>
          </p:nvCxnSpPr>
          <p:spPr>
            <a:xfrm>
              <a:off x="1143440" y="3210790"/>
              <a:ext cx="3817425" cy="0"/>
            </a:xfrm>
            <a:prstGeom prst="line">
              <a:avLst/>
            </a:prstGeom>
            <a:ln w="25400">
              <a:solidFill>
                <a:srgbClr val="BE552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FFF1228A-7486-E713-CD5C-BCE03FC274E3}"/>
                </a:ext>
              </a:extLst>
            </p:cNvPr>
            <p:cNvSpPr/>
            <p:nvPr/>
          </p:nvSpPr>
          <p:spPr>
            <a:xfrm>
              <a:off x="2986112" y="3144750"/>
              <a:ext cx="132080" cy="132080"/>
            </a:xfrm>
            <a:prstGeom prst="diamond">
              <a:avLst/>
            </a:prstGeom>
            <a:solidFill>
              <a:srgbClr val="E9A978"/>
            </a:solidFill>
            <a:ln>
              <a:solidFill>
                <a:srgbClr val="BE55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F36A64-31A4-AB19-95A0-8749A2DEA190}"/>
              </a:ext>
            </a:extLst>
          </p:cNvPr>
          <p:cNvSpPr txBox="1"/>
          <p:nvPr/>
        </p:nvSpPr>
        <p:spPr>
          <a:xfrm>
            <a:off x="2357090" y="3342870"/>
            <a:ext cx="139012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신규 클래스</a:t>
            </a:r>
            <a:endParaRPr lang="en-US" altLang="ko-KR" dirty="0">
              <a:effectLst/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42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4C943-C547-B2A2-323B-2A22DDDA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00054074-FBB1-05CF-CDDB-768D1234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2" r="38481" b="17595"/>
          <a:stretch/>
        </p:blipFill>
        <p:spPr>
          <a:xfrm flipH="1">
            <a:off x="0" y="0"/>
            <a:ext cx="7090729" cy="6858000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22A0A3-53AC-01D6-A71D-B690E35E88DA}"/>
              </a:ext>
            </a:extLst>
          </p:cNvPr>
          <p:cNvSpPr/>
          <p:nvPr/>
        </p:nvSpPr>
        <p:spPr>
          <a:xfrm>
            <a:off x="0" y="1201479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0C1935-5ED6-B61D-757A-26690696FF21}"/>
              </a:ext>
            </a:extLst>
          </p:cNvPr>
          <p:cNvSpPr txBox="1"/>
          <p:nvPr/>
        </p:nvSpPr>
        <p:spPr>
          <a:xfrm>
            <a:off x="1651444" y="239225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4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5199A-8E91-9C56-86F7-95222FC65FAD}"/>
              </a:ext>
            </a:extLst>
          </p:cNvPr>
          <p:cNvSpPr txBox="1"/>
          <p:nvPr/>
        </p:nvSpPr>
        <p:spPr>
          <a:xfrm>
            <a:off x="1566296" y="1502859"/>
            <a:ext cx="395813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ko-KR" altLang="en-US" sz="36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rgbClr val="BE552D"/>
              </a:solidFill>
              <a:effectLst>
                <a:glow rad="152400"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91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5A1898-D166-A535-A611-3B1FE56DB5A3}"/>
              </a:ext>
            </a:extLst>
          </p:cNvPr>
          <p:cNvSpPr txBox="1"/>
          <p:nvPr/>
        </p:nvSpPr>
        <p:spPr>
          <a:xfrm>
            <a:off x="1721977" y="2303170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4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F2BF8-EB20-B218-03A9-917CBF12CA61}"/>
              </a:ext>
            </a:extLst>
          </p:cNvPr>
          <p:cNvSpPr txBox="1"/>
          <p:nvPr/>
        </p:nvSpPr>
        <p:spPr>
          <a:xfrm>
            <a:off x="876225" y="1208620"/>
            <a:ext cx="395813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r>
              <a:rPr lang="ko-KR" altLang="en-US" sz="36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 </a:t>
            </a:r>
            <a:r>
              <a:rPr lang="en-US" altLang="ko-KR" sz="2400" dirty="0">
                <a:solidFill>
                  <a:srgbClr val="BE552D"/>
                </a:solidFill>
                <a:effectLst>
                  <a:glow rad="1524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rgbClr val="BE552D"/>
              </a:solidFill>
              <a:effectLst>
                <a:glow rad="152400">
                  <a:schemeClr val="bg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564CF7-9091-7B0D-AD73-CD06342DEA79}"/>
              </a:ext>
            </a:extLst>
          </p:cNvPr>
          <p:cNvGrpSpPr/>
          <p:nvPr/>
        </p:nvGrpSpPr>
        <p:grpSpPr>
          <a:xfrm>
            <a:off x="6491325" y="1208620"/>
            <a:ext cx="1358108" cy="1775253"/>
            <a:chOff x="6304288" y="1740605"/>
            <a:chExt cx="1358108" cy="1775253"/>
          </a:xfrm>
        </p:grpSpPr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1010BF3-D84A-506C-41F0-EDECF6D80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429" b="87714" l="21286" r="89286">
                          <a14:foregroundMark x1="24143" y1="22857" x2="29143" y2="40143"/>
                          <a14:foregroundMark x1="27286" y1="22857" x2="60143" y2="21143"/>
                          <a14:foregroundMark x1="31143" y1="20000" x2="75714" y2="19143"/>
                          <a14:foregroundMark x1="45714" y1="7286" x2="40857" y2="43286"/>
                          <a14:foregroundMark x1="40857" y1="43286" x2="40857" y2="43286"/>
                          <a14:foregroundMark x1="42000" y1="8429" x2="32143" y2="40143"/>
                          <a14:foregroundMark x1="38857" y1="18000" x2="40714" y2="17143"/>
                          <a14:foregroundMark x1="50429" y1="13286" x2="30143" y2="36429"/>
                          <a14:foregroundMark x1="51286" y1="14143" x2="35857" y2="36000"/>
                          <a14:foregroundMark x1="50392" y1="63133" x2="50857" y2="64000"/>
                          <a14:foregroundMark x1="35857" y1="36000" x2="41604" y2="46727"/>
                          <a14:foregroundMark x1="50857" y1="64000" x2="75714" y2="74429"/>
                          <a14:foregroundMark x1="38857" y1="31571" x2="22429" y2="75286"/>
                          <a14:foregroundMark x1="26429" y1="39571" x2="27286" y2="83857"/>
                          <a14:foregroundMark x1="27286" y1="83857" x2="27286" y2="83857"/>
                          <a14:foregroundMark x1="24429" y1="34571" x2="27143" y2="83857"/>
                          <a14:foregroundMark x1="29286" y1="49286" x2="21286" y2="83000"/>
                          <a14:foregroundMark x1="31143" y1="22857" x2="22143" y2="86857"/>
                          <a14:foregroundMark x1="68000" y1="14143" x2="71000" y2="73286"/>
                          <a14:foregroundMark x1="72000" y1="20000" x2="76857" y2="80143"/>
                          <a14:foregroundMark x1="73714" y1="22000" x2="76857" y2="83857"/>
                          <a14:foregroundMark x1="73714" y1="28857" x2="74857" y2="80143"/>
                          <a14:foregroundMark x1="72000" y1="26857" x2="74000" y2="83000"/>
                          <a14:foregroundMark x1="42857" y1="7286" x2="72857" y2="5571"/>
                          <a14:foregroundMark x1="58429" y1="5571" x2="36000" y2="9143"/>
                          <a14:foregroundMark x1="40714" y1="5571" x2="70857" y2="8143"/>
                          <a14:foregroundMark x1="45007" y1="61667" x2="40000" y2="85000"/>
                          <a14:foregroundMark x1="56429" y1="8429" x2="49810" y2="39275"/>
                          <a14:foregroundMark x1="73714" y1="31714" x2="68143" y2="83857"/>
                          <a14:foregroundMark x1="75714" y1="28857" x2="89286" y2="85857"/>
                          <a14:foregroundMark x1="74000" y1="19143" x2="80571" y2="85000"/>
                          <a14:foregroundMark x1="76857" y1="51000" x2="77714" y2="87857"/>
                          <a14:foregroundMark x1="60143" y1="5571" x2="38000" y2="6143"/>
                          <a14:foregroundMark x1="59286" y1="5571" x2="42000" y2="4429"/>
                          <a14:foregroundMark x1="56143" y1="4429" x2="42000" y2="7286"/>
                          <a14:backgroundMark x1="52571" y1="43286" x2="42857" y2="56857"/>
                          <a14:backgroundMark x1="49714" y1="44429" x2="40857" y2="57714"/>
                          <a14:backgroundMark x1="49571" y1="43286" x2="44857" y2="57714"/>
                          <a14:backgroundMark x1="47714" y1="42429" x2="43714" y2="54000"/>
                          <a14:backgroundMark x1="52429" y1="40429" x2="54429" y2="54000"/>
                          <a14:backgroundMark x1="49714" y1="39286" x2="51286" y2="54000"/>
                          <a14:backgroundMark x1="53286" y1="41571" x2="42857" y2="54000"/>
                          <a14:backgroundMark x1="51286" y1="40429" x2="43714" y2="54000"/>
                          <a14:backgroundMark x1="47571" y1="38429" x2="40857" y2="58571"/>
                          <a14:backgroundMark x1="48429" y1="42429" x2="54429" y2="56857"/>
                          <a14:backgroundMark x1="55286" y1="46143" x2="56143" y2="57714"/>
                          <a14:backgroundMark x1="56143" y1="46143" x2="56143" y2="59714"/>
                          <a14:backgroundMark x1="56143" y1="52143" x2="54429" y2="61714"/>
                          <a14:backgroundMark x1="42857" y1="58857" x2="54429" y2="59714"/>
                          <a14:backgroundMark x1="52571" y1="60571" x2="44857" y2="60571"/>
                          <a14:backgroundMark x1="50429" y1="43286" x2="40857" y2="56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4126" r="20438" b="18276"/>
            <a:stretch/>
          </p:blipFill>
          <p:spPr>
            <a:xfrm>
              <a:off x="6304288" y="1740605"/>
              <a:ext cx="1358108" cy="1775253"/>
            </a:xfrm>
            <a:prstGeom prst="rect">
              <a:avLst/>
            </a:prstGeom>
          </p:spPr>
        </p:pic>
        <p:pic>
          <p:nvPicPr>
            <p:cNvPr id="13" name="그림 1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29AB6C9-E25A-D8A6-F5E7-86C02BAC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4" t="10365" r="15913" b="25254"/>
            <a:stretch/>
          </p:blipFill>
          <p:spPr>
            <a:xfrm>
              <a:off x="6628921" y="2487452"/>
              <a:ext cx="700915" cy="666525"/>
            </a:xfrm>
            <a:prstGeom prst="rect">
              <a:avLst/>
            </a:prstGeom>
            <a:effectLst>
              <a:glow rad="12700">
                <a:schemeClr val="tx1"/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만화 영화, 인형, 의류, 장난감이(가) 표시된 사진&#10;&#10;자동 생성된 설명">
            <a:extLst>
              <a:ext uri="{FF2B5EF4-FFF2-40B4-BE49-F238E27FC236}">
                <a16:creationId xmlns:a16="http://schemas.microsoft.com/office/drawing/2014/main" id="{3BDB0E18-67D5-E0E1-F5DD-A8269C59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46</Words>
  <Application>Microsoft Office PowerPoint</Application>
  <PresentationFormat>와이드스크린</PresentationFormat>
  <Paragraphs>13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빛의 계승자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</cp:revision>
  <dcterms:created xsi:type="dcterms:W3CDTF">2024-11-19T19:33:02Z</dcterms:created>
  <dcterms:modified xsi:type="dcterms:W3CDTF">2024-11-21T18:44:56Z</dcterms:modified>
</cp:coreProperties>
</file>